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D8124403-C5A0-4FEB-B55D-6B466017D84B}"/>
    <pc:docChg chg="custSel modSld">
      <pc:chgData name="Narelle Wheaton" userId="6e1b2b30-480e-4f91-806b-6735d5b9e446" providerId="ADAL" clId="{D8124403-C5A0-4FEB-B55D-6B466017D84B}" dt="2023-06-14T03:05:38.157" v="33" actId="948"/>
      <pc:docMkLst>
        <pc:docMk/>
      </pc:docMkLst>
      <pc:sldChg chg="modSp mod">
        <pc:chgData name="Narelle Wheaton" userId="6e1b2b30-480e-4f91-806b-6735d5b9e446" providerId="ADAL" clId="{D8124403-C5A0-4FEB-B55D-6B466017D84B}" dt="2023-06-14T03:04:35.975" v="21" actId="404"/>
        <pc:sldMkLst>
          <pc:docMk/>
          <pc:sldMk cId="4043168620" sldId="256"/>
        </pc:sldMkLst>
        <pc:spChg chg="mod">
          <ac:chgData name="Narelle Wheaton" userId="6e1b2b30-480e-4f91-806b-6735d5b9e446" providerId="ADAL" clId="{D8124403-C5A0-4FEB-B55D-6B466017D84B}" dt="2023-06-14T03:04:35.975" v="21" actId="404"/>
          <ac:spMkLst>
            <pc:docMk/>
            <pc:sldMk cId="4043168620" sldId="256"/>
            <ac:spMk id="3" creationId="{F4A9236D-8F29-42F3-951D-499F39D3147A}"/>
          </ac:spMkLst>
        </pc:spChg>
      </pc:sldChg>
      <pc:sldChg chg="modSp mod">
        <pc:chgData name="Narelle Wheaton" userId="6e1b2b30-480e-4f91-806b-6735d5b9e446" providerId="ADAL" clId="{D8124403-C5A0-4FEB-B55D-6B466017D84B}" dt="2023-06-14T03:04:49.704" v="23" actId="948"/>
        <pc:sldMkLst>
          <pc:docMk/>
          <pc:sldMk cId="1155407924" sldId="257"/>
        </pc:sldMkLst>
        <pc:spChg chg="mod">
          <ac:chgData name="Narelle Wheaton" userId="6e1b2b30-480e-4f91-806b-6735d5b9e446" providerId="ADAL" clId="{D8124403-C5A0-4FEB-B55D-6B466017D84B}" dt="2023-06-14T03:04:49.704" v="23" actId="948"/>
          <ac:spMkLst>
            <pc:docMk/>
            <pc:sldMk cId="1155407924" sldId="257"/>
            <ac:spMk id="3" creationId="{F4A9236D-8F29-42F3-951D-499F39D3147A}"/>
          </ac:spMkLst>
        </pc:spChg>
      </pc:sldChg>
      <pc:sldChg chg="modSp mod">
        <pc:chgData name="Narelle Wheaton" userId="6e1b2b30-480e-4f91-806b-6735d5b9e446" providerId="ADAL" clId="{D8124403-C5A0-4FEB-B55D-6B466017D84B}" dt="2023-06-14T03:05:05.383" v="27" actId="1076"/>
        <pc:sldMkLst>
          <pc:docMk/>
          <pc:sldMk cId="1190327593" sldId="258"/>
        </pc:sldMkLst>
        <pc:spChg chg="mod">
          <ac:chgData name="Narelle Wheaton" userId="6e1b2b30-480e-4f91-806b-6735d5b9e446" providerId="ADAL" clId="{D8124403-C5A0-4FEB-B55D-6B466017D84B}" dt="2023-06-14T03:05:05.383" v="27" actId="1076"/>
          <ac:spMkLst>
            <pc:docMk/>
            <pc:sldMk cId="1190327593" sldId="258"/>
            <ac:spMk id="3" creationId="{F4A9236D-8F29-42F3-951D-499F39D3147A}"/>
          </ac:spMkLst>
        </pc:spChg>
      </pc:sldChg>
      <pc:sldChg chg="modSp mod">
        <pc:chgData name="Narelle Wheaton" userId="6e1b2b30-480e-4f91-806b-6735d5b9e446" providerId="ADAL" clId="{D8124403-C5A0-4FEB-B55D-6B466017D84B}" dt="2023-06-14T03:05:15.253" v="29" actId="948"/>
        <pc:sldMkLst>
          <pc:docMk/>
          <pc:sldMk cId="3439930233" sldId="259"/>
        </pc:sldMkLst>
        <pc:spChg chg="mod">
          <ac:chgData name="Narelle Wheaton" userId="6e1b2b30-480e-4f91-806b-6735d5b9e446" providerId="ADAL" clId="{D8124403-C5A0-4FEB-B55D-6B466017D84B}" dt="2023-06-14T03:05:15.253" v="29" actId="948"/>
          <ac:spMkLst>
            <pc:docMk/>
            <pc:sldMk cId="3439930233" sldId="259"/>
            <ac:spMk id="3" creationId="{F4A9236D-8F29-42F3-951D-499F39D3147A}"/>
          </ac:spMkLst>
        </pc:spChg>
      </pc:sldChg>
      <pc:sldChg chg="modSp mod">
        <pc:chgData name="Narelle Wheaton" userId="6e1b2b30-480e-4f91-806b-6735d5b9e446" providerId="ADAL" clId="{D8124403-C5A0-4FEB-B55D-6B466017D84B}" dt="2023-06-14T03:05:25.855" v="31" actId="948"/>
        <pc:sldMkLst>
          <pc:docMk/>
          <pc:sldMk cId="1261703470" sldId="260"/>
        </pc:sldMkLst>
        <pc:spChg chg="mod">
          <ac:chgData name="Narelle Wheaton" userId="6e1b2b30-480e-4f91-806b-6735d5b9e446" providerId="ADAL" clId="{D8124403-C5A0-4FEB-B55D-6B466017D84B}" dt="2023-06-14T03:05:25.855" v="31" actId="948"/>
          <ac:spMkLst>
            <pc:docMk/>
            <pc:sldMk cId="1261703470" sldId="260"/>
            <ac:spMk id="3" creationId="{F4A9236D-8F29-42F3-951D-499F39D3147A}"/>
          </ac:spMkLst>
        </pc:spChg>
      </pc:sldChg>
      <pc:sldChg chg="modSp mod">
        <pc:chgData name="Narelle Wheaton" userId="6e1b2b30-480e-4f91-806b-6735d5b9e446" providerId="ADAL" clId="{D8124403-C5A0-4FEB-B55D-6B466017D84B}" dt="2023-06-14T03:05:38.157" v="33" actId="948"/>
        <pc:sldMkLst>
          <pc:docMk/>
          <pc:sldMk cId="2720139488" sldId="261"/>
        </pc:sldMkLst>
        <pc:spChg chg="mod">
          <ac:chgData name="Narelle Wheaton" userId="6e1b2b30-480e-4f91-806b-6735d5b9e446" providerId="ADAL" clId="{D8124403-C5A0-4FEB-B55D-6B466017D84B}" dt="2023-06-14T03:05:38.157" v="33" actId="948"/>
          <ac:spMkLst>
            <pc:docMk/>
            <pc:sldMk cId="2720139488" sldId="261"/>
            <ac:spMk id="3" creationId="{F4A9236D-8F29-42F3-951D-499F39D3147A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97288F-1608-4C24-B120-821B871E24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D2979E6-D5EB-48A9-BDE0-E9216F5EC1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AF3935-D2F2-4786-9ABE-C0EDCB7B46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5311E-BE28-4733-AF36-52F3CD601BEC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C1D8EA-CB15-49F6-9A71-37A187FC77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037C94-117D-46E3-B07C-9D082220E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69DCB-FD22-4B29-9B86-F53DFEBA45F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346906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31B9EF-950B-4CE3-AC7A-B2F2F2E4C2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7CF357B-73F8-49B9-ACEE-69B3A3C4AD2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DB31D3-FA18-4F5B-9D48-F663C37657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5311E-BE28-4733-AF36-52F3CD601BEC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C9646B-7CFA-4110-98AA-2755A0FE4F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0D2A1C-3247-4A1A-B75C-9F4CFC2B7D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69DCB-FD22-4B29-9B86-F53DFEBA45F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668709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FEF270D-114D-4A28-AA1A-36A86C11A48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FE7031-C3B8-4325-9818-AF898726B4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686059-6247-4226-A273-ADEAB8494C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5311E-BE28-4733-AF36-52F3CD601BEC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038E1F-E037-4728-B83F-1D848F37B2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92E826-1594-4914-AD41-0330E06008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69DCB-FD22-4B29-9B86-F53DFEBA45F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069180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9009B9-A29E-4BFF-92CD-DA45A780B4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817B3A-5685-4CF7-BAE6-1DCD17273C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7CFA95-C8D2-41A4-9B20-E44F4A86B1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5311E-BE28-4733-AF36-52F3CD601BEC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992DFE-41B4-419F-8727-4986186DEF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76350A-D5EF-41C5-841F-C5159A94CF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69DCB-FD22-4B29-9B86-F53DFEBA45F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966578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3EDAD2-DCC1-45C7-B951-40B3686306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22F415-9104-41D9-9C9F-096D312AF2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651B04-AC74-4287-A6A1-9FCF866F3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5311E-BE28-4733-AF36-52F3CD601BEC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013195-35F1-492F-9013-B8644D9155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CFBF62-B73D-4D72-B2DB-3413A46821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69DCB-FD22-4B29-9B86-F53DFEBA45F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642844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3E9016-8DC5-4CC5-8F46-E542171830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5FB98F-51C9-4528-86EB-737845FAC30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A255F7-8AD1-4550-B9F8-B53F97C152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895E3EF-86A0-49BB-8E15-88B06D4EE4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5311E-BE28-4733-AF36-52F3CD601BEC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8FB0709-2292-41A4-939E-920705F6EF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D61073B-5B52-4FB8-982C-3941C5EAB3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69DCB-FD22-4B29-9B86-F53DFEBA45F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139557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8E3490-6106-481B-A36B-8497713AE7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F25902-E155-4841-9CCD-6209E9A68A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B48E9B-F312-4E18-82B9-B15F89CA89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B83EE0-F9E3-4171-A438-A5E2E3BEABE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A3D6818-8BAE-4158-88F3-CD9C5ED9F09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3C8A70A-B47D-4CA2-BEB0-16B9E8A138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5311E-BE28-4733-AF36-52F3CD601BEC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D6A934B-FB79-4109-9B58-EA3FFBD6B5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95E5EC5-B2DF-4433-8C60-EA50C56E81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69DCB-FD22-4B29-9B86-F53DFEBA45F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873079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BDDF71-CF19-4B61-AA15-EF8AA79853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F823473-0F0F-46BE-8574-07848562ED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5311E-BE28-4733-AF36-52F3CD601BEC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5AC79A2-D918-408C-8AF6-F49476464C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3E5AE3-A9A5-4801-B70B-5A00182D71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69DCB-FD22-4B29-9B86-F53DFEBA45F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432989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535C964-02D7-410F-BE50-7F46F813B5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5311E-BE28-4733-AF36-52F3CD601BEC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18FB95E-346B-494E-8D78-E86E4D4A64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8F6B91-BFAD-4960-AFAE-0BD2DD4B44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69DCB-FD22-4B29-9B86-F53DFEBA45F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333688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31AC78-C8FD-48A8-92C4-6C6BA1911A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77EEE3-CC25-43D1-9263-FFCB41BDAB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F29D1FF-9591-465E-8B83-DAEDB00C32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6397BB8-621C-498C-BBB0-685C6253AC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5311E-BE28-4733-AF36-52F3CD601BEC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D985A6-A466-436F-BBC5-00451FA2A3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9E01E10-F922-4947-8D06-9121122DC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69DCB-FD22-4B29-9B86-F53DFEBA45F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818425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EC5AC7-A15C-42E7-9D27-2820896AAD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771071B-FBC3-4E8A-B388-EB3A4A3AA37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49BAF72-9BA2-4103-B757-4FB95521C0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7C159D0-4C73-49E4-83FB-A2168D3861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5311E-BE28-4733-AF36-52F3CD601BEC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FBD4DCE-AB29-484E-BBD1-9F411A2FEB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158C7FE-DC34-447A-BFE1-3A8C41185F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69DCB-FD22-4B29-9B86-F53DFEBA45F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036675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0FB1034-F4B3-4E02-8DBB-6339E13F9D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C8020A-5D37-4DCD-B03A-B3F0E559DF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19B69C-6295-4FFD-BF96-A5EC08C6068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15311E-BE28-4733-AF36-52F3CD601BEC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BAB89A-344A-4486-8F35-306AC34AA36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596CF9-8886-4629-B69E-A264F5BAB6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169DCB-FD22-4B29-9B86-F53DFEBA45F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88933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4A9236D-8F29-42F3-951D-499F39D3147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198369"/>
            <a:ext cx="9144000" cy="2669721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pPr>
              <a:spcBef>
                <a:spcPts val="0"/>
              </a:spcBef>
            </a:pPr>
            <a:r>
              <a:rPr lang="en-US" sz="4000" b="0" i="0" dirty="0">
                <a:solidFill>
                  <a:schemeClr val="bg1"/>
                </a:solidFill>
                <a:effectLst/>
              </a:rPr>
              <a:t>Brother let me be your servant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Let me be as Christ to you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Pray that I might have the grace to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Let you be my servant too</a:t>
            </a:r>
          </a:p>
        </p:txBody>
      </p:sp>
    </p:spTree>
    <p:extLst>
      <p:ext uri="{BB962C8B-B14F-4D97-AF65-F5344CB8AC3E}">
        <p14:creationId xmlns:p14="http://schemas.microsoft.com/office/powerpoint/2010/main" val="40431686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4A9236D-8F29-42F3-951D-499F39D3147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45970"/>
            <a:ext cx="9144000" cy="2766060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sz="2000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pPr>
              <a:spcBef>
                <a:spcPts val="0"/>
              </a:spcBef>
            </a:pPr>
            <a:r>
              <a:rPr lang="en-US" sz="4000" b="0" i="0" dirty="0">
                <a:solidFill>
                  <a:schemeClr val="bg1"/>
                </a:solidFill>
                <a:effectLst/>
              </a:rPr>
              <a:t>We are pilgrims on a journey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We are brothers on the road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We are here to help each other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Walk the mile and bear the load</a:t>
            </a:r>
          </a:p>
        </p:txBody>
      </p:sp>
    </p:spTree>
    <p:extLst>
      <p:ext uri="{BB962C8B-B14F-4D97-AF65-F5344CB8AC3E}">
        <p14:creationId xmlns:p14="http://schemas.microsoft.com/office/powerpoint/2010/main" val="11554079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4A9236D-8F29-42F3-951D-499F39D3147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54950"/>
            <a:ext cx="9144000" cy="2748099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sz="2000" b="0" i="0" dirty="0">
                <a:solidFill>
                  <a:schemeClr val="bg1"/>
                </a:solidFill>
                <a:effectLst/>
              </a:rPr>
              <a:t>Verse 3</a:t>
            </a:r>
          </a:p>
          <a:p>
            <a:pPr>
              <a:spcBef>
                <a:spcPts val="0"/>
              </a:spcBef>
            </a:pPr>
            <a:r>
              <a:rPr lang="en-US" sz="4000" b="0" i="0" dirty="0">
                <a:solidFill>
                  <a:schemeClr val="bg1"/>
                </a:solidFill>
                <a:effectLst/>
              </a:rPr>
              <a:t>I will hold the Christ-light for you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the night time of your fear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will hold my hand out to you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Speak the peace you long to hear</a:t>
            </a:r>
          </a:p>
        </p:txBody>
      </p:sp>
    </p:spTree>
    <p:extLst>
      <p:ext uri="{BB962C8B-B14F-4D97-AF65-F5344CB8AC3E}">
        <p14:creationId xmlns:p14="http://schemas.microsoft.com/office/powerpoint/2010/main" val="11903275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4A9236D-8F29-42F3-951D-499F39D3147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37113"/>
            <a:ext cx="9144000" cy="2983774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sz="2000" b="0" i="0" dirty="0">
                <a:solidFill>
                  <a:schemeClr val="bg1"/>
                </a:solidFill>
                <a:effectLst/>
              </a:rPr>
              <a:t>Verse 4</a:t>
            </a:r>
          </a:p>
          <a:p>
            <a:pPr>
              <a:spcBef>
                <a:spcPts val="0"/>
              </a:spcBef>
            </a:pPr>
            <a:r>
              <a:rPr lang="en-US" sz="4000" b="0" i="0" dirty="0">
                <a:solidFill>
                  <a:schemeClr val="bg1"/>
                </a:solidFill>
                <a:effectLst/>
              </a:rPr>
              <a:t>I will weep when you are weeping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When you laugh I'll laugh with you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will share your joy and sorrow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Till we've seen this journey through</a:t>
            </a:r>
          </a:p>
        </p:txBody>
      </p:sp>
    </p:spTree>
    <p:extLst>
      <p:ext uri="{BB962C8B-B14F-4D97-AF65-F5344CB8AC3E}">
        <p14:creationId xmlns:p14="http://schemas.microsoft.com/office/powerpoint/2010/main" val="34399302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4A9236D-8F29-42F3-951D-499F39D3147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93718"/>
            <a:ext cx="9144000" cy="2870563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sz="2000" b="0" i="0" dirty="0">
                <a:solidFill>
                  <a:schemeClr val="bg1"/>
                </a:solidFill>
                <a:effectLst/>
              </a:rPr>
              <a:t>Verse 5</a:t>
            </a:r>
          </a:p>
          <a:p>
            <a:pPr>
              <a:spcBef>
                <a:spcPts val="0"/>
              </a:spcBef>
            </a:pPr>
            <a:r>
              <a:rPr lang="en-US" sz="4000" b="0" i="0" dirty="0">
                <a:solidFill>
                  <a:schemeClr val="bg1"/>
                </a:solidFill>
                <a:effectLst/>
              </a:rPr>
              <a:t>When we sing to God in heaven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We shall find such harmony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Born of all we've known together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Of Christ's love and agony</a:t>
            </a:r>
          </a:p>
        </p:txBody>
      </p:sp>
    </p:spTree>
    <p:extLst>
      <p:ext uri="{BB962C8B-B14F-4D97-AF65-F5344CB8AC3E}">
        <p14:creationId xmlns:p14="http://schemas.microsoft.com/office/powerpoint/2010/main" val="12617034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4A9236D-8F29-42F3-951D-499F39D3147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28553"/>
            <a:ext cx="9144000" cy="2800894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sz="2000" b="0" i="0" dirty="0">
                <a:solidFill>
                  <a:schemeClr val="bg1"/>
                </a:solidFill>
                <a:effectLst/>
              </a:rPr>
              <a:t>Verse 6</a:t>
            </a:r>
          </a:p>
          <a:p>
            <a:pPr>
              <a:spcBef>
                <a:spcPts val="0"/>
              </a:spcBef>
            </a:pPr>
            <a:r>
              <a:rPr lang="en-US" sz="4000" b="0" i="0" dirty="0">
                <a:solidFill>
                  <a:schemeClr val="bg1"/>
                </a:solidFill>
                <a:effectLst/>
              </a:rPr>
              <a:t>Brother sister let me serve you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Let me be as Christ to you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Pray that I may have the grace to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Let you be my servant too</a:t>
            </a:r>
          </a:p>
          <a:p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A3374DB-BB13-49E3-BAC6-47A952B997F5}"/>
              </a:ext>
            </a:extLst>
          </p:cNvPr>
          <p:cNvSpPr txBox="1"/>
          <p:nvPr/>
        </p:nvSpPr>
        <p:spPr>
          <a:xfrm>
            <a:off x="165462" y="5891910"/>
            <a:ext cx="609600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700" b="0" i="0" dirty="0">
                <a:solidFill>
                  <a:schemeClr val="bg1"/>
                </a:solidFill>
                <a:effectLst/>
                <a:latin typeface="akagi_probook"/>
              </a:rPr>
              <a:t>CCLI Song # 72673</a:t>
            </a:r>
          </a:p>
          <a:p>
            <a:pPr algn="l"/>
            <a:r>
              <a:rPr lang="en-US" sz="700" b="0" i="0" dirty="0">
                <a:solidFill>
                  <a:schemeClr val="bg1"/>
                </a:solidFill>
                <a:effectLst/>
                <a:latin typeface="akagi_probook"/>
              </a:rPr>
              <a:t>Richard Gillard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700" b="0" i="0" dirty="0">
                <a:solidFill>
                  <a:schemeClr val="bg1"/>
                </a:solidFill>
                <a:effectLst/>
                <a:latin typeface="akagi_probook"/>
              </a:rPr>
              <a:t>© Words: 1977 Universal Music - Brentwood Benson Publishing (Admin. by SHOUT! Music Publishing Australia)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700" b="0" i="0" dirty="0">
                <a:solidFill>
                  <a:schemeClr val="bg1"/>
                </a:solidFill>
                <a:effectLst/>
                <a:latin typeface="akagi_probook"/>
              </a:rPr>
              <a:t>Music: 1977 Universal Music - Brentwood Benson Publishing (Admin. by SHOUT! Music Publishing Australia)</a:t>
            </a:r>
          </a:p>
          <a:p>
            <a:pPr algn="l"/>
            <a:r>
              <a:rPr lang="en-US" sz="7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US" sz="7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US" sz="7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US" sz="7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7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US" sz="7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7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pPr algn="l"/>
            <a:r>
              <a:rPr lang="en-US" sz="700" b="0" i="0" dirty="0">
                <a:solidFill>
                  <a:schemeClr val="bg1"/>
                </a:solidFill>
                <a:effectLst/>
                <a:latin typeface="akagi_probook"/>
              </a:rPr>
              <a:t>CCLI </a:t>
            </a:r>
            <a:r>
              <a:rPr lang="en-US" sz="700" b="0" i="0" dirty="0" err="1">
                <a:solidFill>
                  <a:schemeClr val="bg1"/>
                </a:solidFill>
                <a:effectLst/>
                <a:latin typeface="akagi_probook"/>
              </a:rPr>
              <a:t>Licence</a:t>
            </a:r>
            <a:r>
              <a:rPr lang="en-US" sz="700" b="0" i="0" dirty="0">
                <a:solidFill>
                  <a:schemeClr val="bg1"/>
                </a:solidFill>
                <a:effectLst/>
                <a:latin typeface="akagi_probook"/>
              </a:rPr>
              <a:t> #</a:t>
            </a:r>
          </a:p>
        </p:txBody>
      </p:sp>
    </p:spTree>
    <p:extLst>
      <p:ext uri="{BB962C8B-B14F-4D97-AF65-F5344CB8AC3E}">
        <p14:creationId xmlns:p14="http://schemas.microsoft.com/office/powerpoint/2010/main" val="27201394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257</Words>
  <Application>Microsoft Office PowerPoint</Application>
  <PresentationFormat>Widescreen</PresentationFormat>
  <Paragraphs>18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2022-10-10T07:58:24Z</dcterms:created>
  <dcterms:modified xsi:type="dcterms:W3CDTF">2023-06-14T03:05:38Z</dcterms:modified>
</cp:coreProperties>
</file>